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8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9704B70-E08B-4609-875B-DF3106124C7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F8BF129-7BFF-4F78-87BA-18CE20C57FE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3850" y="2786063"/>
            <a:ext cx="8763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914400"/>
            <a:ext cx="108585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14400"/>
            <a:ext cx="89535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648200"/>
            <a:ext cx="70485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648200"/>
            <a:ext cx="71437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2362200"/>
            <a:ext cx="2819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Jamás en la vida encontraréis ternura mejor y más desinteresada que la de vuestra madre.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638800" y="2362200"/>
            <a:ext cx="3352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Muchas maravillas hay en el universo; pero la obra maestra de la creación es el corazón materno.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5800725"/>
            <a:ext cx="3124200" cy="981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 más bella palabra en labios de un hombre es la palabra madre, y la llamada más dulce: madre mía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72200" y="5800725"/>
            <a:ext cx="2590800" cy="981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Hay un solo niño bello en el mundo y cada madre lo tiene</a:t>
            </a:r>
            <a:endParaRPr lang="en-US" dirty="0"/>
          </a:p>
        </p:txBody>
      </p:sp>
      <p:sp>
        <p:nvSpPr>
          <p:cNvPr id="6" name="Flowchart: Punched Tape 5"/>
          <p:cNvSpPr/>
          <p:nvPr/>
        </p:nvSpPr>
        <p:spPr>
          <a:xfrm>
            <a:off x="762000" y="228600"/>
            <a:ext cx="7696200" cy="5334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Jose Marti y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madres</a:t>
            </a:r>
            <a:r>
              <a:rPr lang="en-US" dirty="0" smtClean="0"/>
              <a:t> </a:t>
            </a:r>
            <a:r>
              <a:rPr lang="en-US" dirty="0" err="1" smtClean="0"/>
              <a:t>cubanas</a:t>
            </a:r>
            <a:r>
              <a:rPr lang="en-US" dirty="0" smtClean="0"/>
              <a:t>.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mejores</a:t>
            </a:r>
            <a:r>
              <a:rPr lang="en-US" dirty="0" smtClean="0"/>
              <a:t> </a:t>
            </a:r>
            <a:r>
              <a:rPr lang="en-US" dirty="0" err="1" smtClean="0"/>
              <a:t>frases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Flowchart: Punched Tape 6"/>
          <p:cNvSpPr/>
          <p:nvPr/>
        </p:nvSpPr>
        <p:spPr>
          <a:xfrm>
            <a:off x="2438400" y="4419600"/>
            <a:ext cx="4267200" cy="80486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 porvenir de un hijo es siempre obra de su madre. José Martí.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96156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</TotalTime>
  <Words>96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Angles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Paulino</dc:creator>
  <cp:lastModifiedBy>PIS</cp:lastModifiedBy>
  <cp:revision>11</cp:revision>
  <dcterms:created xsi:type="dcterms:W3CDTF">2013-05-12T07:35:42Z</dcterms:created>
  <dcterms:modified xsi:type="dcterms:W3CDTF">2013-05-12T08:22:18Z</dcterms:modified>
</cp:coreProperties>
</file>